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1026" name="Picture 2" descr="header-icires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8" name="Picture 2" descr="header-icires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2" descr="header-icires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10" name="Picture 2" descr="header-icires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9" name="Picture 2" descr="header-icires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9" name="Picture 2" descr="header-icires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9" name="Picture 2" descr="header-icires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2" descr="header-icires-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" y="4763"/>
            <a:ext cx="914082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68</cp:revision>
  <dcterms:created xsi:type="dcterms:W3CDTF">2013-12-01T05:41:48Z</dcterms:created>
  <dcterms:modified xsi:type="dcterms:W3CDTF">2025-01-03T19:21:57Z</dcterms:modified>
</cp:coreProperties>
</file>